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12" r:id="rId1"/>
  </p:sldMasterIdLst>
  <p:sldIdLst>
    <p:sldId id="278" r:id="rId2"/>
    <p:sldId id="257" r:id="rId3"/>
    <p:sldId id="279" r:id="rId4"/>
    <p:sldId id="280" r:id="rId5"/>
    <p:sldId id="281" r:id="rId6"/>
    <p:sldId id="282" r:id="rId7"/>
    <p:sldId id="284" r:id="rId8"/>
    <p:sldId id="283" r:id="rId9"/>
    <p:sldId id="285" r:id="rId10"/>
    <p:sldId id="286" r:id="rId11"/>
    <p:sldId id="287" r:id="rId12"/>
    <p:sldId id="288" r:id="rId13"/>
    <p:sldId id="289"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1" d="100"/>
          <a:sy n="91" d="100"/>
        </p:scale>
        <p:origin x="-139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2308"/>
            <a:ext cx="9144000" cy="6860308"/>
            <a:chOff x="0" y="-2308"/>
            <a:chExt cx="9144000" cy="6860308"/>
          </a:xfrm>
        </p:grpSpPr>
        <p:sp>
          <p:nvSpPr>
            <p:cNvPr id="8" name="Rectangle 7"/>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1" y="2222624"/>
            <a:ext cx="5917679" cy="2554758"/>
          </a:xfrm>
        </p:spPr>
        <p:txBody>
          <a:bodyPr anchor="b"/>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66441" y="4777380"/>
            <a:ext cx="5917679"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5400000">
            <a:off x="7500385" y="1828799"/>
            <a:ext cx="990599" cy="228659"/>
          </a:xfrm>
        </p:spPr>
        <p:txBody>
          <a:bodyPr anchor="t" anchorCtr="0"/>
          <a:lstStyle>
            <a:lvl1pPr algn="l">
              <a:defRPr b="0" i="0">
                <a:solidFill>
                  <a:schemeClr val="bg1"/>
                </a:solidFill>
              </a:defRPr>
            </a:lvl1pPr>
          </a:lstStyle>
          <a:p>
            <a:fld id="{48A87A34-81AB-432B-8DAE-1953F412C126}" type="datetimeFigureOut">
              <a:rPr lang="en-US" smtClean="0"/>
              <a:pPr/>
              <a:t>7/30/2014</a:t>
            </a:fld>
            <a:endParaRPr lang="en-US" dirty="0"/>
          </a:p>
        </p:txBody>
      </p:sp>
      <p:sp>
        <p:nvSpPr>
          <p:cNvPr id="5" name="Footer Placeholder 4"/>
          <p:cNvSpPr>
            <a:spLocks noGrp="1"/>
          </p:cNvSpPr>
          <p:nvPr>
            <p:ph type="ftr" sz="quarter" idx="11"/>
          </p:nvPr>
        </p:nvSpPr>
        <p:spPr>
          <a:xfrm rot="5400000">
            <a:off x="6236209" y="3264406"/>
            <a:ext cx="3859795" cy="228660"/>
          </a:xfrm>
        </p:spPr>
        <p:txBody>
          <a:bodyPr/>
          <a:lstStyle>
            <a:lvl1pPr>
              <a:defRPr>
                <a:solidFill>
                  <a:schemeClr val="bg1"/>
                </a:solidFill>
              </a:defRPr>
            </a:lvl1pPr>
          </a:lstStyle>
          <a:p>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5279" y="292609"/>
            <a:ext cx="628813" cy="767687"/>
          </a:xfrm>
        </p:spPr>
        <p:txBody>
          <a:bodyPr/>
          <a:lstStyle>
            <a:lvl1pPr>
              <a:defRPr sz="2800" b="0" i="0" baseline="0">
                <a:latin typeface="+mj-lt"/>
              </a:defRPr>
            </a:lvl1p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248106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5" name="Footer Placeholder 4"/>
          <p:cNvSpPr>
            <a:spLocks noGrp="1"/>
          </p:cNvSpPr>
          <p:nvPr>
            <p:ph type="ftr" sz="quarter" idx="11"/>
          </p:nvPr>
        </p:nvSpPr>
        <p:spPr/>
        <p:txBody>
          <a:bodyPr/>
          <a:lstStyle>
            <a:lvl1pPr>
              <a:defRPr sz="900"/>
            </a:lvl1pPr>
          </a:lstStyle>
          <a:p>
            <a:endParaRPr lang="en-US" dirty="0"/>
          </a:p>
        </p:txBody>
      </p:sp>
      <p:pic>
        <p:nvPicPr>
          <p:cNvPr id="6" name="Picture 2"/>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10390" y="0"/>
            <a:ext cx="913361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userDrawn="1"/>
        </p:nvPicPr>
        <p:blipFill rotWithShape="1">
          <a:blip r:embed="rId2">
            <a:extLst>
              <a:ext uri="{28A0092B-C50C-407E-A947-70E740481C1C}">
                <a14:useLocalDpi xmlns="" xmlns:a14="http://schemas.microsoft.com/office/drawing/2010/main" val="0"/>
              </a:ext>
            </a:extLst>
          </a:blip>
          <a:srcRect r="4205" b="19091"/>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667230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2308"/>
            <a:ext cx="9144000" cy="6860308"/>
            <a:chOff x="0" y="-2308"/>
            <a:chExt cx="9144000" cy="6860308"/>
          </a:xfrm>
        </p:grpSpPr>
        <p:sp>
          <p:nvSpPr>
            <p:cNvPr id="11" name="Rectangle 10"/>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Rectangle 6"/>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257588"/>
            <a:ext cx="3101765" cy="3020343"/>
          </a:xfrm>
        </p:spPr>
        <p:txBody>
          <a:bodyPr anchor="ct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19261" y="2257588"/>
            <a:ext cx="3054653" cy="302034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828559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66440" y="2489199"/>
            <a:ext cx="3636980" cy="353060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0" y="2489199"/>
            <a:ext cx="3636981" cy="35306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 xmlns:p14="http://schemas.microsoft.com/office/powerpoint/2010/main" val="967072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6440" y="2489200"/>
            <a:ext cx="3636979"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66441" y="3248490"/>
            <a:ext cx="3636978" cy="277131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0581" y="2489200"/>
            <a:ext cx="3636980"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0581" y="3248490"/>
            <a:ext cx="3636979" cy="277131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675274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1373584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4154350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2308"/>
            <a:ext cx="9144000" cy="6860308"/>
            <a:chOff x="0" y="-2308"/>
            <a:chExt cx="9144000" cy="6860308"/>
          </a:xfrm>
        </p:grpSpPr>
        <p:sp>
          <p:nvSpPr>
            <p:cNvPr id="12" name="Rectangle 11"/>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97437"/>
            <a:ext cx="2712589"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568927" y="1452881"/>
            <a:ext cx="3632850"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086844"/>
            <a:ext cx="2712590" cy="2925413"/>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1805024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1" name="Group 10"/>
          <p:cNvGrpSpPr/>
          <p:nvPr/>
        </p:nvGrpSpPr>
        <p:grpSpPr>
          <a:xfrm>
            <a:off x="0" y="-2308"/>
            <a:ext cx="9144000" cy="6860308"/>
            <a:chOff x="0" y="-2308"/>
            <a:chExt cx="9144000" cy="6860308"/>
          </a:xfrm>
        </p:grpSpPr>
        <p:sp>
          <p:nvSpPr>
            <p:cNvPr id="12" name="Rectangle 11"/>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2" y="1362190"/>
            <a:ext cx="2987087" cy="157480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51591" y="3088562"/>
            <a:ext cx="3001938" cy="2448637"/>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968597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1" name="Group 10"/>
          <p:cNvGrpSpPr/>
          <p:nvPr/>
        </p:nvGrpSpPr>
        <p:grpSpPr>
          <a:xfrm>
            <a:off x="0" y="-2308"/>
            <a:ext cx="9144000" cy="6860308"/>
            <a:chOff x="0" y="-2308"/>
            <a:chExt cx="9144000" cy="6860308"/>
          </a:xfrm>
        </p:grpSpPr>
        <p:sp>
          <p:nvSpPr>
            <p:cNvPr id="12" name="Rectangle 11"/>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3" y="4961453"/>
            <a:ext cx="6422002"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528191"/>
            <a:ext cx="6422003"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617250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0" y="-2308"/>
            <a:ext cx="9144000" cy="6860308"/>
            <a:chOff x="0" y="-2308"/>
            <a:chExt cx="9144000" cy="6860308"/>
          </a:xfrm>
        </p:grpSpPr>
        <p:sp>
          <p:nvSpPr>
            <p:cNvPr id="11" name="Rectangle 10"/>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Rectangle 13"/>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2"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927100"/>
            <a:ext cx="6422004" cy="1653117"/>
          </a:xfrm>
        </p:spPr>
        <p:txBody>
          <a:bodyPr anchor="ctr"/>
          <a:lstStyle>
            <a:lvl1pPr>
              <a:defRPr sz="3600"/>
            </a:lvl1pPr>
          </a:lstStyle>
          <a:p>
            <a:r>
              <a:rPr lang="en-US" smtClean="0"/>
              <a:t>Click to edit Master title style</a:t>
            </a:r>
            <a:endParaRPr lang="en-US" dirty="0"/>
          </a:p>
        </p:txBody>
      </p:sp>
      <p:sp>
        <p:nvSpPr>
          <p:cNvPr id="13" name="Text Placeholder 3"/>
          <p:cNvSpPr>
            <a:spLocks noGrp="1"/>
          </p:cNvSpPr>
          <p:nvPr>
            <p:ph type="body" sz="half" idx="2"/>
          </p:nvPr>
        </p:nvSpPr>
        <p:spPr>
          <a:xfrm>
            <a:off x="866441" y="3509006"/>
            <a:ext cx="6422003" cy="2515873"/>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8" name="Rectangle 1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6302151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2308"/>
            <a:ext cx="9144000" cy="6860308"/>
            <a:chOff x="0" y="-2308"/>
            <a:chExt cx="9144000" cy="6860308"/>
          </a:xfrm>
        </p:grpSpPr>
        <p:sp>
          <p:nvSpPr>
            <p:cNvPr id="13" name="Rectangle 12"/>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5"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6" name="Freeform 35"/>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1"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10" name="TextBox 9"/>
          <p:cNvSpPr txBox="1"/>
          <p:nvPr/>
        </p:nvSpPr>
        <p:spPr>
          <a:xfrm>
            <a:off x="644721" y="654263"/>
            <a:ext cx="601591"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11" name="TextBox 10"/>
          <p:cNvSpPr txBox="1"/>
          <p:nvPr/>
        </p:nvSpPr>
        <p:spPr>
          <a:xfrm>
            <a:off x="7227454" y="2900539"/>
            <a:ext cx="538973"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2" name="Title 1"/>
          <p:cNvSpPr>
            <a:spLocks noGrp="1"/>
          </p:cNvSpPr>
          <p:nvPr>
            <p:ph type="title"/>
          </p:nvPr>
        </p:nvSpPr>
        <p:spPr>
          <a:xfrm>
            <a:off x="1128059" y="914401"/>
            <a:ext cx="6160385" cy="2894878"/>
          </a:xfrm>
        </p:spPr>
        <p:txBody>
          <a:bodyPr/>
          <a:lstStyle>
            <a:lvl1pPr>
              <a:defRPr sz="3600"/>
            </a:lvl1pPr>
          </a:lstStyle>
          <a:p>
            <a:r>
              <a:rPr lang="en-US" smtClean="0"/>
              <a:t>Click to edit Master title style</a:t>
            </a:r>
            <a:endParaRPr lang="en-US" dirty="0"/>
          </a:p>
        </p:txBody>
      </p:sp>
      <p:sp>
        <p:nvSpPr>
          <p:cNvPr id="17" name="Text Placeholder 3"/>
          <p:cNvSpPr>
            <a:spLocks noGrp="1"/>
          </p:cNvSpPr>
          <p:nvPr>
            <p:ph type="body" sz="half" idx="13"/>
          </p:nvPr>
        </p:nvSpPr>
        <p:spPr>
          <a:xfrm>
            <a:off x="1387279" y="3814473"/>
            <a:ext cx="5646142" cy="333113"/>
          </a:xfrm>
        </p:spPr>
        <p:txBody>
          <a:bodyPr>
            <a:normAutofit/>
          </a:bodyPr>
          <a:lstStyle>
            <a:lvl1pPr marL="0" indent="0">
              <a:buNone/>
              <a:defRPr lang="en-US" sz="1400" b="0" i="0" kern="1200" cap="small" dirty="0">
                <a:solidFill>
                  <a:schemeClr val="accent1"/>
                </a:solidFill>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
          </p:nvPr>
        </p:nvSpPr>
        <p:spPr>
          <a:xfrm>
            <a:off x="866440" y="5000815"/>
            <a:ext cx="6422005" cy="1024065"/>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sz="900"/>
            </a:lvl1pPr>
          </a:lstStyle>
          <a:p>
            <a:fld id="{48A87A34-81AB-432B-8DAE-1953F412C126}" type="datetimeFigureOut">
              <a:rPr lang="en-US" smtClean="0"/>
              <a:pPr/>
              <a:t>7/30/2014</a:t>
            </a:fld>
            <a:endParaRPr lang="en-US" dirty="0"/>
          </a:p>
        </p:txBody>
      </p:sp>
      <p:sp>
        <p:nvSpPr>
          <p:cNvPr id="5" name="Footer Placeholder 4"/>
          <p:cNvSpPr>
            <a:spLocks noGrp="1"/>
          </p:cNvSpPr>
          <p:nvPr>
            <p:ph type="ftr" sz="quarter" idx="11"/>
          </p:nvPr>
        </p:nvSpPr>
        <p:spPr/>
        <p:txBody>
          <a:bodyPr/>
          <a:lstStyle>
            <a:lvl1pPr>
              <a:defRPr sz="900"/>
            </a:lvl1pPr>
          </a:lstStyle>
          <a:p>
            <a:endParaRPr lang="en-US" dirty="0"/>
          </a:p>
        </p:txBody>
      </p:sp>
      <p:sp>
        <p:nvSpPr>
          <p:cNvPr id="43" name="Rectangle 42"/>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1854781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7" name="Group 6"/>
          <p:cNvGrpSpPr/>
          <p:nvPr/>
        </p:nvGrpSpPr>
        <p:grpSpPr>
          <a:xfrm>
            <a:off x="0" y="-2308"/>
            <a:ext cx="9144000" cy="6860308"/>
            <a:chOff x="0" y="-2308"/>
            <a:chExt cx="9144000" cy="6860308"/>
          </a:xfrm>
        </p:grpSpPr>
        <p:sp>
          <p:nvSpPr>
            <p:cNvPr id="10" name="Rectangle 9"/>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11"/>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057399"/>
            <a:ext cx="6422004" cy="209550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1" y="5159399"/>
            <a:ext cx="6422004"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1389134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8884" y="927101"/>
            <a:ext cx="6423592"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8884" y="2489199"/>
            <a:ext cx="2310988"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Text Placeholder 3"/>
          <p:cNvSpPr>
            <a:spLocks noGrp="1"/>
          </p:cNvSpPr>
          <p:nvPr>
            <p:ph type="body" sz="half" idx="15"/>
          </p:nvPr>
        </p:nvSpPr>
        <p:spPr>
          <a:xfrm>
            <a:off x="868884" y="3147164"/>
            <a:ext cx="2310988" cy="287771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8471" y="2489201"/>
            <a:ext cx="232675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Text Placeholder 3"/>
          <p:cNvSpPr>
            <a:spLocks noGrp="1"/>
          </p:cNvSpPr>
          <p:nvPr>
            <p:ph type="body" sz="half" idx="16"/>
          </p:nvPr>
        </p:nvSpPr>
        <p:spPr>
          <a:xfrm>
            <a:off x="3408472" y="3147164"/>
            <a:ext cx="2326750"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63820" y="2489200"/>
            <a:ext cx="2313740" cy="657961"/>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4" name="Text Placeholder 3"/>
          <p:cNvSpPr>
            <a:spLocks noGrp="1"/>
          </p:cNvSpPr>
          <p:nvPr>
            <p:ph type="body" sz="half" idx="17"/>
          </p:nvPr>
        </p:nvSpPr>
        <p:spPr>
          <a:xfrm>
            <a:off x="5963820" y="3147162"/>
            <a:ext cx="2313739" cy="2888368"/>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206824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36973"/>
            <a:ext cx="6423592" cy="699992"/>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39" y="4188546"/>
            <a:ext cx="2314064" cy="649011"/>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021261" y="2489200"/>
            <a:ext cx="2012937"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8"/>
          </p:nvPr>
        </p:nvSpPr>
        <p:spPr>
          <a:xfrm>
            <a:off x="866438" y="4837558"/>
            <a:ext cx="2309280" cy="1187322"/>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4317" y="4188546"/>
            <a:ext cx="2330903"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16"/>
          </p:nvPr>
        </p:nvSpPr>
        <p:spPr>
          <a:xfrm>
            <a:off x="3550622" y="2489200"/>
            <a:ext cx="2025182"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404317" y="4846509"/>
            <a:ext cx="2330904" cy="1178372"/>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63820" y="4184814"/>
            <a:ext cx="229949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17"/>
          </p:nvPr>
        </p:nvSpPr>
        <p:spPr>
          <a:xfrm>
            <a:off x="6104945" y="2489200"/>
            <a:ext cx="2018839"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63820" y="4846510"/>
            <a:ext cx="2299492" cy="118902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525113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66441" y="2489200"/>
            <a:ext cx="6343201" cy="35306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5" name="Footer Placeholder 4"/>
          <p:cNvSpPr>
            <a:spLocks noGrp="1"/>
          </p:cNvSpPr>
          <p:nvPr>
            <p:ph type="ftr" sz="quarter" idx="11"/>
          </p:nvPr>
        </p:nvSpPr>
        <p:spPr/>
        <p:txBody>
          <a:bodyPr/>
          <a:lstStyle>
            <a:lvl1pPr>
              <a:defRPr sz="900"/>
            </a:lvl1p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1950854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0" name="Group 9"/>
          <p:cNvGrpSpPr/>
          <p:nvPr/>
        </p:nvGrpSpPr>
        <p:grpSpPr>
          <a:xfrm>
            <a:off x="0" y="-2308"/>
            <a:ext cx="9144000" cy="6860308"/>
            <a:chOff x="0" y="-2308"/>
            <a:chExt cx="9144000" cy="6860308"/>
          </a:xfrm>
        </p:grpSpPr>
        <p:sp>
          <p:nvSpPr>
            <p:cNvPr id="11" name="Rectangle 10"/>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Rectangle 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Vertical Title 1"/>
          <p:cNvSpPr>
            <a:spLocks noGrp="1"/>
          </p:cNvSpPr>
          <p:nvPr>
            <p:ph type="title" orient="vert"/>
          </p:nvPr>
        </p:nvSpPr>
        <p:spPr>
          <a:xfrm>
            <a:off x="6168970" y="1447799"/>
            <a:ext cx="1119474" cy="4571999"/>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48235" y="1447799"/>
            <a:ext cx="4435439" cy="45719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7/30/2014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102178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2308"/>
            <a:ext cx="9144000" cy="6860308"/>
            <a:chOff x="0" y="-2308"/>
            <a:chExt cx="9144000" cy="6860308"/>
          </a:xfrm>
        </p:grpSpPr>
        <p:sp>
          <p:nvSpPr>
            <p:cNvPr id="15" name="Rectangle 14"/>
            <p:cNvSpPr/>
            <p:nvPr/>
          </p:nvSpPr>
          <p:spPr>
            <a:xfrm>
              <a:off x="0" y="0"/>
              <a:ext cx="9144000" cy="6858000"/>
            </a:xfrm>
            <a:prstGeom prst="rect">
              <a:avLst/>
            </a:prstGeom>
            <a:blipFill>
              <a:blip r:embed="rId19">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13"/>
            <p:cNvSpPr/>
            <p:nvPr/>
          </p:nvSpPr>
          <p:spPr bwMode="gray">
            <a:xfrm>
              <a:off x="485023" y="1854142"/>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6"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3564" y="925605"/>
            <a:ext cx="6346078" cy="711359"/>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66441" y="2489200"/>
            <a:ext cx="6343201" cy="353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90842" y="6365497"/>
            <a:ext cx="3859795" cy="228660"/>
          </a:xfrm>
          <a:prstGeom prst="rect">
            <a:avLst/>
          </a:prstGeom>
        </p:spPr>
        <p:txBody>
          <a:bodyPr vert="horz" lIns="91440" tIns="45720" rIns="91440" bIns="45720" rtlCol="0" anchor="b"/>
          <a:lstStyle>
            <a:lvl1pPr algn="l">
              <a:defRPr sz="1000" b="1" i="0">
                <a:solidFill>
                  <a:schemeClr val="accent1"/>
                </a:solidFill>
              </a:defRPr>
            </a:lvl1pPr>
          </a:lstStyle>
          <a:p>
            <a:endParaRPr lang="en-US" dirty="0"/>
          </a:p>
        </p:txBody>
      </p:sp>
      <p:sp>
        <p:nvSpPr>
          <p:cNvPr id="4" name="Date Placeholder 3"/>
          <p:cNvSpPr>
            <a:spLocks noGrp="1"/>
          </p:cNvSpPr>
          <p:nvPr>
            <p:ph type="dt" sz="half" idx="2"/>
          </p:nvPr>
        </p:nvSpPr>
        <p:spPr>
          <a:xfrm>
            <a:off x="7574443" y="6371444"/>
            <a:ext cx="990599" cy="228659"/>
          </a:xfrm>
          <a:prstGeom prst="rect">
            <a:avLst/>
          </a:prstGeom>
        </p:spPr>
        <p:txBody>
          <a:bodyPr vert="horz" lIns="91440" tIns="45720" rIns="91440" bIns="45720" rtlCol="0" anchor="b"/>
          <a:lstStyle>
            <a:lvl1pPr algn="r">
              <a:defRPr sz="900" b="1" i="0">
                <a:solidFill>
                  <a:schemeClr val="accent1"/>
                </a:solidFill>
              </a:defRPr>
            </a:lvl1pPr>
          </a:lstStyle>
          <a:p>
            <a:fld id="{48A87A34-81AB-432B-8DAE-1953F412C126}" type="datetimeFigureOut">
              <a:rPr lang="en-US" smtClean="0"/>
              <a:pPr/>
              <a:t>7/30/2014</a:t>
            </a:fld>
            <a:endParaRPr lang="en-US" dirty="0"/>
          </a:p>
        </p:txBody>
      </p:sp>
      <p:sp>
        <p:nvSpPr>
          <p:cNvPr id="17" name="Rectangle 1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7766428" y="295730"/>
            <a:ext cx="628813" cy="767687"/>
          </a:xfrm>
          <a:prstGeom prst="rect">
            <a:avLst/>
          </a:prstGeom>
        </p:spPr>
        <p:txBody>
          <a:bodyPr vert="horz" lIns="91440" tIns="45720" rIns="91440" bIns="45720" rtlCol="0" anchor="b"/>
          <a:lstStyle>
            <a:lvl1pPr algn="ctr">
              <a:defRPr sz="2800" b="0" i="0">
                <a:solidFill>
                  <a:schemeClr val="bg1"/>
                </a:solidFill>
              </a:defRPr>
            </a:lvl1p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4257309033"/>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 id="2147484024" r:id="rId12"/>
    <p:sldLayoutId id="2147484025" r:id="rId13"/>
    <p:sldLayoutId id="2147484026" r:id="rId14"/>
    <p:sldLayoutId id="2147484027" r:id="rId15"/>
    <p:sldLayoutId id="2147484028" r:id="rId16"/>
    <p:sldLayoutId id="2147484029" r:id="rId17"/>
  </p:sldLayoutIdLst>
  <p:txStyles>
    <p:titleStyle>
      <a:lvl1pPr algn="l" defTabSz="457200" rtl="0" eaLnBrk="1" latinLnBrk="0" hangingPunct="1">
        <a:spcBef>
          <a:spcPct val="0"/>
        </a:spcBef>
        <a:buNone/>
        <a:defRPr sz="32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564" y="1591245"/>
            <a:ext cx="6108736" cy="45719"/>
          </a:xfrm>
        </p:spPr>
        <p:txBody>
          <a:bodyPr/>
          <a:lstStyle/>
          <a:p>
            <a:endParaRPr lang="en-US"/>
          </a:p>
        </p:txBody>
      </p:sp>
      <p:sp>
        <p:nvSpPr>
          <p:cNvPr id="3" name="Content Placeholder 2"/>
          <p:cNvSpPr>
            <a:spLocks noGrp="1"/>
          </p:cNvSpPr>
          <p:nvPr>
            <p:ph idx="1"/>
          </p:nvPr>
        </p:nvSpPr>
        <p:spPr>
          <a:xfrm>
            <a:off x="866441" y="5974080"/>
            <a:ext cx="6105967" cy="45719"/>
          </a:xfrm>
        </p:spPr>
        <p:txBody>
          <a:bodyPr>
            <a:normAutofit fontScale="25000" lnSpcReduction="20000"/>
          </a:bodyPr>
          <a:lstStyle/>
          <a:p>
            <a:endParaRPr lang="en-US"/>
          </a:p>
        </p:txBody>
      </p:sp>
      <p:pic>
        <p:nvPicPr>
          <p:cNvPr id="1026"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b="3030"/>
          <a:stretch/>
        </p:blipFill>
        <p:spPr bwMode="auto">
          <a:xfrm>
            <a:off x="1" y="0"/>
            <a:ext cx="9143999"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01877" y="5396042"/>
            <a:ext cx="3785336" cy="1323439"/>
          </a:xfrm>
          <a:prstGeom prst="rect">
            <a:avLst/>
          </a:prstGeom>
          <a:noFill/>
        </p:spPr>
        <p:txBody>
          <a:bodyPr wrap="square" lIns="91440" tIns="45720" rIns="91440" bIns="45720">
            <a:spAutoFit/>
          </a:bodyPr>
          <a:lstStyle/>
          <a:p>
            <a:pPr algn="ctr"/>
            <a:r>
              <a:rPr lang="en-US" sz="4000" b="1"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New sermon series</a:t>
            </a:r>
            <a:endParaRPr lang="en-US" sz="4000" b="1" spc="0"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endParaRPr>
          </a:p>
        </p:txBody>
      </p:sp>
      <p:sp>
        <p:nvSpPr>
          <p:cNvPr id="6" name="Rectangle 5"/>
          <p:cNvSpPr/>
          <p:nvPr/>
        </p:nvSpPr>
        <p:spPr>
          <a:xfrm>
            <a:off x="321091" y="192962"/>
            <a:ext cx="8610500" cy="738664"/>
          </a:xfrm>
          <a:prstGeom prst="rect">
            <a:avLst/>
          </a:prstGeom>
          <a:noFill/>
        </p:spPr>
        <p:txBody>
          <a:bodyPr wrap="square" lIns="91440" tIns="45720" rIns="91440" bIns="45720">
            <a:spAutoFit/>
          </a:bodyPr>
          <a:lstStyle/>
          <a:p>
            <a:pPr algn="ctr"/>
            <a:r>
              <a:rPr lang="en-US" sz="4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The church has left the building</a:t>
            </a:r>
            <a:endParaRPr lang="en-US" sz="42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TextBox 7"/>
          <p:cNvSpPr txBox="1"/>
          <p:nvPr/>
        </p:nvSpPr>
        <p:spPr>
          <a:xfrm>
            <a:off x="6156262" y="5479037"/>
            <a:ext cx="3106640" cy="1200329"/>
          </a:xfrm>
          <a:prstGeom prst="rect">
            <a:avLst/>
          </a:prstGeom>
          <a:noFill/>
        </p:spPr>
        <p:txBody>
          <a:bodyPr wrap="square" rtlCol="0">
            <a:spAutoFit/>
          </a:bodyPr>
          <a:lstStyle/>
          <a:p>
            <a:pPr algn="ctr"/>
            <a:r>
              <a:rPr lang="en-US" sz="2400" dirty="0" smtClean="0">
                <a:solidFill>
                  <a:schemeClr val="accent5">
                    <a:lumMod val="20000"/>
                    <a:lumOff val="80000"/>
                  </a:schemeClr>
                </a:solidFill>
              </a:rPr>
              <a:t>at the </a:t>
            </a:r>
          </a:p>
          <a:p>
            <a:pPr algn="ctr"/>
            <a:r>
              <a:rPr lang="en-US" sz="2400" dirty="0" smtClean="0">
                <a:solidFill>
                  <a:schemeClr val="accent5">
                    <a:lumMod val="20000"/>
                    <a:lumOff val="80000"/>
                  </a:schemeClr>
                </a:solidFill>
              </a:rPr>
              <a:t>Sunset Avenue church of Christ</a:t>
            </a:r>
            <a:endParaRPr lang="en-US" sz="2400" dirty="0">
              <a:solidFill>
                <a:schemeClr val="accent5">
                  <a:lumMod val="20000"/>
                  <a:lumOff val="80000"/>
                </a:schemeClr>
              </a:solidFill>
            </a:endParaRPr>
          </a:p>
        </p:txBody>
      </p:sp>
    </p:spTree>
    <p:extLst>
      <p:ext uri="{BB962C8B-B14F-4D97-AF65-F5344CB8AC3E}">
        <p14:creationId xmlns="" xmlns:p14="http://schemas.microsoft.com/office/powerpoint/2010/main" val="30509082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2580" y="686312"/>
            <a:ext cx="7843234" cy="1200329"/>
          </a:xfrm>
          <a:prstGeom prst="rect">
            <a:avLst/>
          </a:prstGeom>
          <a:noFill/>
        </p:spPr>
        <p:txBody>
          <a:bodyPr wrap="square" rtlCol="0">
            <a:spAutoFit/>
          </a:bodyPr>
          <a:lstStyle/>
          <a:p>
            <a:pPr algn="ctr"/>
            <a:r>
              <a:rPr lang="en-US" sz="3600" dirty="0" smtClean="0">
                <a:solidFill>
                  <a:schemeClr val="bg1">
                    <a:lumMod val="95000"/>
                  </a:schemeClr>
                </a:solidFill>
              </a:rPr>
              <a:t>New Sunday morning </a:t>
            </a:r>
          </a:p>
          <a:p>
            <a:pPr algn="ctr"/>
            <a:r>
              <a:rPr lang="en-US" sz="3600" dirty="0" smtClean="0">
                <a:solidFill>
                  <a:schemeClr val="bg1">
                    <a:lumMod val="95000"/>
                  </a:schemeClr>
                </a:solidFill>
              </a:rPr>
              <a:t>10:30 a.m. sermon series</a:t>
            </a:r>
            <a:endParaRPr lang="en-US" sz="3600" dirty="0">
              <a:solidFill>
                <a:schemeClr val="bg1">
                  <a:lumMod val="95000"/>
                </a:schemeClr>
              </a:solidFill>
            </a:endParaRPr>
          </a:p>
        </p:txBody>
      </p:sp>
      <p:pic>
        <p:nvPicPr>
          <p:cNvPr id="6" name="Picture 5" descr="missions-the-church-has-left-the-building.jpg"/>
          <p:cNvPicPr>
            <a:picLocks noChangeAspect="1"/>
          </p:cNvPicPr>
          <p:nvPr/>
        </p:nvPicPr>
        <p:blipFill>
          <a:blip r:embed="rId2">
            <a:duotone>
              <a:schemeClr val="accent2">
                <a:shade val="45000"/>
                <a:satMod val="135000"/>
              </a:schemeClr>
              <a:prstClr val="white"/>
            </a:duotone>
          </a:blip>
          <a:stretch>
            <a:fillRect/>
          </a:stretch>
        </p:blipFill>
        <p:spPr>
          <a:xfrm>
            <a:off x="577631" y="550022"/>
            <a:ext cx="8082455" cy="2033970"/>
          </a:xfrm>
          <a:prstGeom prst="rect">
            <a:avLst/>
          </a:prstGeom>
        </p:spPr>
      </p:pic>
      <p:pic>
        <p:nvPicPr>
          <p:cNvPr id="7" name="Picture 6" descr="church-has-left-the-building.jpg"/>
          <p:cNvPicPr>
            <a:picLocks noChangeAspect="1"/>
          </p:cNvPicPr>
          <p:nvPr/>
        </p:nvPicPr>
        <p:blipFill>
          <a:blip r:embed="rId3"/>
          <a:stretch>
            <a:fillRect/>
          </a:stretch>
        </p:blipFill>
        <p:spPr>
          <a:xfrm>
            <a:off x="577631" y="3389466"/>
            <a:ext cx="2876252" cy="2876252"/>
          </a:xfrm>
          <a:prstGeom prst="rect">
            <a:avLst/>
          </a:prstGeom>
        </p:spPr>
      </p:pic>
      <p:pic>
        <p:nvPicPr>
          <p:cNvPr id="8" name="Picture 7" descr="4692254940_9fbb4b7393_z.jpg"/>
          <p:cNvPicPr>
            <a:picLocks noChangeAspect="1"/>
          </p:cNvPicPr>
          <p:nvPr/>
        </p:nvPicPr>
        <p:blipFill>
          <a:blip r:embed="rId4"/>
          <a:srcRect l="4415" t="27141" r="11100" b="8415"/>
          <a:stretch>
            <a:fillRect/>
          </a:stretch>
        </p:blipFill>
        <p:spPr>
          <a:xfrm>
            <a:off x="3871817" y="3624791"/>
            <a:ext cx="2153560" cy="2467947"/>
          </a:xfrm>
          <a:prstGeom prst="rect">
            <a:avLst/>
          </a:prstGeom>
        </p:spPr>
      </p:pic>
    </p:spTree>
    <p:extLst>
      <p:ext uri="{BB962C8B-B14F-4D97-AF65-F5344CB8AC3E}">
        <p14:creationId xmlns="" xmlns:p14="http://schemas.microsoft.com/office/powerpoint/2010/main" val="3208880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698" y="473660"/>
            <a:ext cx="8702564" cy="711359"/>
          </a:xfrm>
        </p:spPr>
        <p:txBody>
          <a:bodyPr/>
          <a:lstStyle/>
          <a:p>
            <a:pPr algn="ctr"/>
            <a:r>
              <a:rPr lang="en-US" sz="4400" b="1" dirty="0" smtClean="0">
                <a:solidFill>
                  <a:schemeClr val="accent4">
                    <a:lumMod val="50000"/>
                  </a:schemeClr>
                </a:solidFill>
              </a:rPr>
              <a:t>“Strawberries and Scarecrows”</a:t>
            </a:r>
            <a:endParaRPr lang="en-US" sz="4400" b="1" dirty="0">
              <a:solidFill>
                <a:schemeClr val="accent4">
                  <a:lumMod val="50000"/>
                </a:schemeClr>
              </a:solidFill>
            </a:endParaRPr>
          </a:p>
        </p:txBody>
      </p:sp>
      <p:pic>
        <p:nvPicPr>
          <p:cNvPr id="4" name="Content Placeholder 3" descr="iStock_000012529377Small_(strawberry)__95536.jpg"/>
          <p:cNvPicPr>
            <a:picLocks noGrp="1" noChangeAspect="1"/>
          </p:cNvPicPr>
          <p:nvPr>
            <p:ph idx="1"/>
          </p:nvPr>
        </p:nvPicPr>
        <p:blipFill>
          <a:blip r:embed="rId2"/>
          <a:stretch>
            <a:fillRect/>
          </a:stretch>
        </p:blipFill>
        <p:spPr>
          <a:xfrm>
            <a:off x="367095" y="1262423"/>
            <a:ext cx="2825246" cy="1880170"/>
          </a:xfrm>
        </p:spPr>
      </p:pic>
      <p:pic>
        <p:nvPicPr>
          <p:cNvPr id="5" name="Picture 4" descr="scarecrow.jpg"/>
          <p:cNvPicPr>
            <a:picLocks noChangeAspect="1"/>
          </p:cNvPicPr>
          <p:nvPr/>
        </p:nvPicPr>
        <p:blipFill>
          <a:blip r:embed="rId3"/>
          <a:stretch>
            <a:fillRect/>
          </a:stretch>
        </p:blipFill>
        <p:spPr>
          <a:xfrm>
            <a:off x="347499" y="3238500"/>
            <a:ext cx="2857500" cy="3429000"/>
          </a:xfrm>
          <a:prstGeom prst="rect">
            <a:avLst/>
          </a:prstGeom>
        </p:spPr>
      </p:pic>
      <p:sp>
        <p:nvSpPr>
          <p:cNvPr id="6" name="TextBox 5"/>
          <p:cNvSpPr txBox="1"/>
          <p:nvPr/>
        </p:nvSpPr>
        <p:spPr>
          <a:xfrm>
            <a:off x="3300249" y="1366345"/>
            <a:ext cx="5570482" cy="4031873"/>
          </a:xfrm>
          <a:prstGeom prst="rect">
            <a:avLst/>
          </a:prstGeom>
          <a:noFill/>
        </p:spPr>
        <p:txBody>
          <a:bodyPr wrap="square" rtlCol="0">
            <a:spAutoFit/>
          </a:bodyPr>
          <a:lstStyle/>
          <a:p>
            <a:r>
              <a:rPr lang="en-US" sz="3200" b="1" dirty="0" smtClean="0"/>
              <a:t>The story of a man who walks along a country </a:t>
            </a:r>
            <a:r>
              <a:rPr lang="en-US" sz="3200" b="1" dirty="0" smtClean="0"/>
              <a:t>lane…</a:t>
            </a:r>
          </a:p>
          <a:p>
            <a:endParaRPr lang="en-US" sz="3200" b="1" dirty="0" smtClean="0">
              <a:solidFill>
                <a:srgbClr val="000066"/>
              </a:solidFill>
            </a:endParaRPr>
          </a:p>
          <a:p>
            <a:r>
              <a:rPr lang="en-US" sz="3200" b="1" dirty="0" smtClean="0"/>
              <a:t>One of the best scarecrow stories you will ever hear </a:t>
            </a:r>
            <a:endParaRPr lang="en-US" sz="3200" b="1" dirty="0" smtClean="0"/>
          </a:p>
          <a:p>
            <a:r>
              <a:rPr lang="en-US" sz="3200" b="1" dirty="0" smtClean="0"/>
              <a:t>is </a:t>
            </a:r>
            <a:r>
              <a:rPr lang="en-US" sz="3200" b="1" dirty="0" smtClean="0"/>
              <a:t>taught by Jesus in </a:t>
            </a:r>
            <a:endParaRPr lang="en-US" sz="3200" b="1" dirty="0" smtClean="0"/>
          </a:p>
          <a:p>
            <a:r>
              <a:rPr lang="en-US" sz="3200" b="1" dirty="0" smtClean="0"/>
              <a:t>Matthew </a:t>
            </a:r>
            <a:r>
              <a:rPr lang="en-US" sz="3200" b="1" dirty="0" smtClean="0"/>
              <a:t>25:14-30</a:t>
            </a:r>
            <a:endParaRPr lang="en-US" sz="3200" b="1" dirty="0">
              <a:solidFill>
                <a:srgbClr val="00006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188" y="263453"/>
            <a:ext cx="8702564" cy="711359"/>
          </a:xfrm>
        </p:spPr>
        <p:txBody>
          <a:bodyPr/>
          <a:lstStyle/>
          <a:p>
            <a:pPr algn="ctr"/>
            <a:r>
              <a:rPr lang="en-US" sz="4400" b="1" dirty="0" smtClean="0">
                <a:solidFill>
                  <a:schemeClr val="accent4">
                    <a:lumMod val="50000"/>
                  </a:schemeClr>
                </a:solidFill>
              </a:rPr>
              <a:t>“Strawberries and Scarecrows”</a:t>
            </a:r>
            <a:endParaRPr lang="en-US" sz="4400" b="1" dirty="0">
              <a:solidFill>
                <a:schemeClr val="accent4">
                  <a:lumMod val="50000"/>
                </a:schemeClr>
              </a:solidFill>
            </a:endParaRPr>
          </a:p>
        </p:txBody>
      </p:sp>
      <p:sp>
        <p:nvSpPr>
          <p:cNvPr id="6" name="TextBox 5"/>
          <p:cNvSpPr txBox="1"/>
          <p:nvPr/>
        </p:nvSpPr>
        <p:spPr>
          <a:xfrm>
            <a:off x="399392" y="1072057"/>
            <a:ext cx="8418786" cy="5816977"/>
          </a:xfrm>
          <a:prstGeom prst="rect">
            <a:avLst/>
          </a:prstGeom>
          <a:noFill/>
        </p:spPr>
        <p:txBody>
          <a:bodyPr wrap="square" rtlCol="0">
            <a:spAutoFit/>
          </a:bodyPr>
          <a:lstStyle/>
          <a:p>
            <a:r>
              <a:rPr lang="en-US" sz="3100" b="1" dirty="0" smtClean="0">
                <a:solidFill>
                  <a:srgbClr val="000066"/>
                </a:solidFill>
              </a:rPr>
              <a:t>The story has three characters…two of them who immediately receive praise and </a:t>
            </a:r>
            <a:r>
              <a:rPr lang="en-US" sz="3100" b="1" dirty="0" smtClean="0">
                <a:solidFill>
                  <a:srgbClr val="000066"/>
                </a:solidFill>
              </a:rPr>
              <a:t>admiration.</a:t>
            </a:r>
          </a:p>
          <a:p>
            <a:endParaRPr lang="en-US" sz="3100" b="1" u="sng" dirty="0" smtClean="0">
              <a:solidFill>
                <a:srgbClr val="000066"/>
              </a:solidFill>
            </a:endParaRPr>
          </a:p>
          <a:p>
            <a:r>
              <a:rPr lang="en-US" sz="3100" b="1" u="sng" dirty="0" smtClean="0">
                <a:solidFill>
                  <a:srgbClr val="000066"/>
                </a:solidFill>
              </a:rPr>
              <a:t>The </a:t>
            </a:r>
            <a:r>
              <a:rPr lang="en-US" sz="3100" b="1" u="sng" dirty="0" smtClean="0">
                <a:solidFill>
                  <a:srgbClr val="000066"/>
                </a:solidFill>
              </a:rPr>
              <a:t>third man is so </a:t>
            </a:r>
            <a:r>
              <a:rPr lang="en-US" sz="3100" b="1" u="sng" dirty="0" smtClean="0">
                <a:solidFill>
                  <a:srgbClr val="000066"/>
                </a:solidFill>
              </a:rPr>
              <a:t>different:</a:t>
            </a:r>
            <a:endParaRPr lang="en-US" sz="3100" b="1" u="sng" dirty="0" smtClean="0">
              <a:solidFill>
                <a:srgbClr val="000066"/>
              </a:solidFill>
            </a:endParaRPr>
          </a:p>
          <a:p>
            <a:pPr lvl="0"/>
            <a:r>
              <a:rPr lang="en-US" sz="3100" b="1" dirty="0" smtClean="0">
                <a:solidFill>
                  <a:srgbClr val="000066"/>
                </a:solidFill>
              </a:rPr>
              <a:t>He made little or no effort, won no prize, and received no </a:t>
            </a:r>
            <a:r>
              <a:rPr lang="en-US" sz="3100" b="1" dirty="0" smtClean="0">
                <a:solidFill>
                  <a:srgbClr val="000066"/>
                </a:solidFill>
              </a:rPr>
              <a:t>commendation. Instead</a:t>
            </a:r>
            <a:r>
              <a:rPr lang="en-US" sz="3100" b="1" dirty="0" smtClean="0">
                <a:solidFill>
                  <a:srgbClr val="000066"/>
                </a:solidFill>
              </a:rPr>
              <a:t>, he lost what he had and was bound </a:t>
            </a:r>
            <a:endParaRPr lang="en-US" sz="3100" b="1" dirty="0" smtClean="0">
              <a:solidFill>
                <a:srgbClr val="000066"/>
              </a:solidFill>
            </a:endParaRPr>
          </a:p>
          <a:p>
            <a:pPr lvl="0"/>
            <a:r>
              <a:rPr lang="en-US" sz="3100" b="1" dirty="0" smtClean="0">
                <a:solidFill>
                  <a:srgbClr val="000066"/>
                </a:solidFill>
              </a:rPr>
              <a:t>and </a:t>
            </a:r>
            <a:r>
              <a:rPr lang="en-US" sz="3100" b="1" dirty="0" smtClean="0">
                <a:solidFill>
                  <a:srgbClr val="000066"/>
                </a:solidFill>
              </a:rPr>
              <a:t>cast into outer </a:t>
            </a:r>
            <a:r>
              <a:rPr lang="en-US" sz="3100" b="1" dirty="0" smtClean="0">
                <a:solidFill>
                  <a:srgbClr val="000066"/>
                </a:solidFill>
              </a:rPr>
              <a:t>darkness. It </a:t>
            </a:r>
          </a:p>
          <a:p>
            <a:pPr lvl="0"/>
            <a:r>
              <a:rPr lang="en-US" sz="3100" b="1" dirty="0" smtClean="0">
                <a:solidFill>
                  <a:srgbClr val="000066"/>
                </a:solidFill>
              </a:rPr>
              <a:t>would be </a:t>
            </a:r>
            <a:r>
              <a:rPr lang="en-US" sz="3100" b="1" dirty="0" smtClean="0">
                <a:solidFill>
                  <a:srgbClr val="000066"/>
                </a:solidFill>
              </a:rPr>
              <a:t>difficult for Jesus </a:t>
            </a:r>
            <a:endParaRPr lang="en-US" sz="3100" b="1" dirty="0" smtClean="0">
              <a:solidFill>
                <a:srgbClr val="000066"/>
              </a:solidFill>
            </a:endParaRPr>
          </a:p>
          <a:p>
            <a:pPr lvl="0"/>
            <a:r>
              <a:rPr lang="en-US" sz="3100" b="1" dirty="0" smtClean="0">
                <a:solidFill>
                  <a:srgbClr val="000066"/>
                </a:solidFill>
              </a:rPr>
              <a:t>t</a:t>
            </a:r>
            <a:r>
              <a:rPr lang="en-US" sz="3100" b="1" dirty="0" smtClean="0">
                <a:solidFill>
                  <a:srgbClr val="000066"/>
                </a:solidFill>
              </a:rPr>
              <a:t>o find </a:t>
            </a:r>
            <a:r>
              <a:rPr lang="en-US" sz="3100" b="1" dirty="0" smtClean="0">
                <a:solidFill>
                  <a:srgbClr val="000066"/>
                </a:solidFill>
              </a:rPr>
              <a:t>a more pathetic failure!</a:t>
            </a:r>
          </a:p>
          <a:p>
            <a:endParaRPr lang="en-US" sz="3100" b="1" dirty="0" smtClean="0">
              <a:solidFill>
                <a:srgbClr val="000066"/>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6248" y="337025"/>
            <a:ext cx="7104994" cy="711359"/>
          </a:xfrm>
        </p:spPr>
        <p:txBody>
          <a:bodyPr/>
          <a:lstStyle/>
          <a:p>
            <a:pPr algn="ctr"/>
            <a:r>
              <a:rPr lang="en-US" sz="4400" b="1" dirty="0" smtClean="0">
                <a:solidFill>
                  <a:schemeClr val="accent4">
                    <a:lumMod val="50000"/>
                  </a:schemeClr>
                </a:solidFill>
              </a:rPr>
              <a:t>Harmless Scarecrows</a:t>
            </a:r>
            <a:endParaRPr lang="en-US" sz="4400" b="1" dirty="0">
              <a:solidFill>
                <a:schemeClr val="accent4">
                  <a:lumMod val="50000"/>
                </a:schemeClr>
              </a:solidFill>
            </a:endParaRPr>
          </a:p>
        </p:txBody>
      </p:sp>
      <p:sp>
        <p:nvSpPr>
          <p:cNvPr id="6" name="TextBox 5"/>
          <p:cNvSpPr txBox="1"/>
          <p:nvPr/>
        </p:nvSpPr>
        <p:spPr>
          <a:xfrm>
            <a:off x="388883" y="1324303"/>
            <a:ext cx="7472856" cy="5016758"/>
          </a:xfrm>
          <a:prstGeom prst="rect">
            <a:avLst/>
          </a:prstGeom>
          <a:noFill/>
        </p:spPr>
        <p:txBody>
          <a:bodyPr wrap="square" rtlCol="0">
            <a:spAutoFit/>
          </a:bodyPr>
          <a:lstStyle/>
          <a:p>
            <a:pPr marL="514350" lvl="0" indent="-514350">
              <a:buAutoNum type="arabicPeriod"/>
            </a:pPr>
            <a:r>
              <a:rPr lang="en-US" sz="3200" b="1" dirty="0" smtClean="0">
                <a:solidFill>
                  <a:srgbClr val="000066"/>
                </a:solidFill>
              </a:rPr>
              <a:t>        1. The </a:t>
            </a:r>
            <a:r>
              <a:rPr lang="en-US" sz="3200" b="1" dirty="0" smtClean="0">
                <a:solidFill>
                  <a:srgbClr val="000066"/>
                </a:solidFill>
              </a:rPr>
              <a:t>scarecrow of his own </a:t>
            </a:r>
            <a:r>
              <a:rPr lang="en-US" sz="3200" b="1" dirty="0" smtClean="0">
                <a:solidFill>
                  <a:srgbClr val="000066"/>
                </a:solidFill>
              </a:rPr>
              <a:t>      				thoughts </a:t>
            </a:r>
            <a:r>
              <a:rPr lang="en-US" sz="3200" b="1" dirty="0" smtClean="0">
                <a:solidFill>
                  <a:srgbClr val="000066"/>
                </a:solidFill>
              </a:rPr>
              <a:t>of littleness and </a:t>
            </a:r>
            <a:r>
              <a:rPr lang="en-US" sz="3200" b="1" dirty="0" smtClean="0">
                <a:solidFill>
                  <a:srgbClr val="000066"/>
                </a:solidFill>
              </a:rPr>
              <a:t>				       		insignificance.</a:t>
            </a:r>
          </a:p>
          <a:p>
            <a:pPr marL="514350" lvl="0" indent="-514350"/>
            <a:endParaRPr lang="en-US" sz="3200" b="1" dirty="0" smtClean="0">
              <a:solidFill>
                <a:srgbClr val="000066"/>
              </a:solidFill>
            </a:endParaRPr>
          </a:p>
          <a:p>
            <a:pPr marL="514350" lvl="0" indent="-514350"/>
            <a:r>
              <a:rPr lang="en-US" sz="3200" b="1" dirty="0" smtClean="0">
                <a:solidFill>
                  <a:srgbClr val="000066"/>
                </a:solidFill>
              </a:rPr>
              <a:t>Romans 12:3: </a:t>
            </a:r>
            <a:r>
              <a:rPr lang="en-US" sz="3200" b="1" i="1" dirty="0" smtClean="0">
                <a:solidFill>
                  <a:srgbClr val="000066"/>
                </a:solidFill>
              </a:rPr>
              <a:t>Do </a:t>
            </a:r>
            <a:r>
              <a:rPr lang="en-US" sz="3200" b="1" i="1" dirty="0" smtClean="0">
                <a:solidFill>
                  <a:srgbClr val="000066"/>
                </a:solidFill>
              </a:rPr>
              <a:t>not think of yourself more highly than you ought, but rather think of yourself with sober judgment, in accordance with </a:t>
            </a:r>
            <a:endParaRPr lang="en-US" sz="3200" b="1" i="1" dirty="0" smtClean="0">
              <a:solidFill>
                <a:srgbClr val="000066"/>
              </a:solidFill>
            </a:endParaRPr>
          </a:p>
          <a:p>
            <a:pPr marL="514350" lvl="0" indent="-514350"/>
            <a:r>
              <a:rPr lang="en-US" sz="3200" b="1" i="1" dirty="0" smtClean="0">
                <a:solidFill>
                  <a:srgbClr val="000066"/>
                </a:solidFill>
              </a:rPr>
              <a:t> </a:t>
            </a:r>
            <a:r>
              <a:rPr lang="en-US" sz="3200" b="1" i="1" dirty="0" smtClean="0">
                <a:solidFill>
                  <a:srgbClr val="000066"/>
                </a:solidFill>
              </a:rPr>
              <a:t>  the </a:t>
            </a:r>
            <a:r>
              <a:rPr lang="en-US" sz="3200" b="1" i="1" dirty="0" smtClean="0">
                <a:solidFill>
                  <a:srgbClr val="000066"/>
                </a:solidFill>
              </a:rPr>
              <a:t>measure </a:t>
            </a:r>
            <a:r>
              <a:rPr lang="en-US" sz="3200" b="1" i="1" dirty="0" smtClean="0">
                <a:solidFill>
                  <a:srgbClr val="000066"/>
                </a:solidFill>
              </a:rPr>
              <a:t>of faith </a:t>
            </a:r>
            <a:r>
              <a:rPr lang="en-US" sz="3200" b="1" i="1" dirty="0" smtClean="0">
                <a:solidFill>
                  <a:srgbClr val="000066"/>
                </a:solidFill>
              </a:rPr>
              <a:t>God has </a:t>
            </a:r>
            <a:endParaRPr lang="en-US" sz="3200" b="1" i="1" dirty="0" smtClean="0">
              <a:solidFill>
                <a:srgbClr val="000066"/>
              </a:solidFill>
            </a:endParaRPr>
          </a:p>
          <a:p>
            <a:pPr marL="514350" lvl="0" indent="-514350"/>
            <a:r>
              <a:rPr lang="en-US" sz="3200" b="1" i="1" dirty="0" smtClean="0">
                <a:solidFill>
                  <a:srgbClr val="000066"/>
                </a:solidFill>
              </a:rPr>
              <a:t>   given </a:t>
            </a:r>
            <a:r>
              <a:rPr lang="en-US" sz="3200" b="1" i="1" dirty="0" smtClean="0">
                <a:solidFill>
                  <a:srgbClr val="000066"/>
                </a:solidFill>
              </a:rPr>
              <a:t>you.</a:t>
            </a:r>
            <a:r>
              <a:rPr lang="en-US" sz="3200" i="1" dirty="0" smtClean="0">
                <a:solidFill>
                  <a:srgbClr val="000066"/>
                </a:solidFill>
              </a:rPr>
              <a:t> </a:t>
            </a:r>
            <a:endParaRPr lang="en-US" sz="3200" i="1" dirty="0">
              <a:solidFill>
                <a:srgbClr val="000066"/>
              </a:solidFill>
            </a:endParaRPr>
          </a:p>
        </p:txBody>
      </p:sp>
      <p:pic>
        <p:nvPicPr>
          <p:cNvPr id="4" name="Picture 3" descr="scarecrow.jpg"/>
          <p:cNvPicPr>
            <a:picLocks noChangeAspect="1"/>
          </p:cNvPicPr>
          <p:nvPr/>
        </p:nvPicPr>
        <p:blipFill>
          <a:blip r:embed="rId2"/>
          <a:stretch>
            <a:fillRect/>
          </a:stretch>
        </p:blipFill>
        <p:spPr>
          <a:xfrm>
            <a:off x="147803" y="222031"/>
            <a:ext cx="1522905" cy="182748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9820" y="862542"/>
            <a:ext cx="7031421" cy="711359"/>
          </a:xfrm>
        </p:spPr>
        <p:txBody>
          <a:bodyPr/>
          <a:lstStyle/>
          <a:p>
            <a:pPr algn="ctr"/>
            <a:r>
              <a:rPr lang="en-US" sz="4400" b="1" dirty="0" smtClean="0">
                <a:solidFill>
                  <a:schemeClr val="accent4">
                    <a:lumMod val="50000"/>
                  </a:schemeClr>
                </a:solidFill>
              </a:rPr>
              <a:t>Harmless Scarecrows</a:t>
            </a:r>
            <a:endParaRPr lang="en-US" sz="4400" b="1" dirty="0">
              <a:solidFill>
                <a:schemeClr val="accent4">
                  <a:lumMod val="50000"/>
                </a:schemeClr>
              </a:solidFill>
            </a:endParaRPr>
          </a:p>
        </p:txBody>
      </p:sp>
      <p:sp>
        <p:nvSpPr>
          <p:cNvPr id="6" name="TextBox 5"/>
          <p:cNvSpPr txBox="1"/>
          <p:nvPr/>
        </p:nvSpPr>
        <p:spPr>
          <a:xfrm>
            <a:off x="409903" y="2354318"/>
            <a:ext cx="8418786" cy="1754326"/>
          </a:xfrm>
          <a:prstGeom prst="rect">
            <a:avLst/>
          </a:prstGeom>
          <a:noFill/>
        </p:spPr>
        <p:txBody>
          <a:bodyPr wrap="square" rtlCol="0">
            <a:spAutoFit/>
          </a:bodyPr>
          <a:lstStyle/>
          <a:p>
            <a:pPr marL="514350" lvl="0" indent="-514350"/>
            <a:r>
              <a:rPr lang="en-US" sz="3600" b="1" dirty="0" smtClean="0">
                <a:solidFill>
                  <a:srgbClr val="000066"/>
                </a:solidFill>
              </a:rPr>
              <a:t>2. The </a:t>
            </a:r>
            <a:r>
              <a:rPr lang="en-US" sz="3600" b="1" dirty="0" smtClean="0">
                <a:solidFill>
                  <a:srgbClr val="000066"/>
                </a:solidFill>
              </a:rPr>
              <a:t>scarecrow that kept him from the garden of plenty – unfavorable circumstances.</a:t>
            </a:r>
            <a:endParaRPr lang="en-US" sz="3600" dirty="0">
              <a:solidFill>
                <a:srgbClr val="000066"/>
              </a:solidFill>
            </a:endParaRPr>
          </a:p>
        </p:txBody>
      </p:sp>
      <p:pic>
        <p:nvPicPr>
          <p:cNvPr id="4" name="Picture 3" descr="scarecrow.jpg"/>
          <p:cNvPicPr>
            <a:picLocks noChangeAspect="1"/>
          </p:cNvPicPr>
          <p:nvPr/>
        </p:nvPicPr>
        <p:blipFill>
          <a:blip r:embed="rId2"/>
          <a:stretch>
            <a:fillRect/>
          </a:stretch>
        </p:blipFill>
        <p:spPr>
          <a:xfrm>
            <a:off x="147803" y="222031"/>
            <a:ext cx="1522905" cy="182748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9820" y="862542"/>
            <a:ext cx="7031421" cy="711359"/>
          </a:xfrm>
        </p:spPr>
        <p:txBody>
          <a:bodyPr/>
          <a:lstStyle/>
          <a:p>
            <a:pPr algn="ctr"/>
            <a:r>
              <a:rPr lang="en-US" sz="4400" b="1" dirty="0" smtClean="0">
                <a:solidFill>
                  <a:schemeClr val="accent4">
                    <a:lumMod val="50000"/>
                  </a:schemeClr>
                </a:solidFill>
              </a:rPr>
              <a:t>Harmless Scarecrows</a:t>
            </a:r>
            <a:endParaRPr lang="en-US" sz="4400" b="1" dirty="0">
              <a:solidFill>
                <a:schemeClr val="accent4">
                  <a:lumMod val="50000"/>
                </a:schemeClr>
              </a:solidFill>
            </a:endParaRPr>
          </a:p>
        </p:txBody>
      </p:sp>
      <p:sp>
        <p:nvSpPr>
          <p:cNvPr id="6" name="TextBox 5"/>
          <p:cNvSpPr txBox="1"/>
          <p:nvPr/>
        </p:nvSpPr>
        <p:spPr>
          <a:xfrm>
            <a:off x="409903" y="2354318"/>
            <a:ext cx="8418786" cy="2062103"/>
          </a:xfrm>
          <a:prstGeom prst="rect">
            <a:avLst/>
          </a:prstGeom>
          <a:noFill/>
        </p:spPr>
        <p:txBody>
          <a:bodyPr wrap="square" rtlCol="0">
            <a:spAutoFit/>
          </a:bodyPr>
          <a:lstStyle/>
          <a:p>
            <a:pPr lvl="0"/>
            <a:r>
              <a:rPr lang="en-US" sz="3200" b="1" dirty="0" smtClean="0">
                <a:solidFill>
                  <a:srgbClr val="000066"/>
                </a:solidFill>
              </a:rPr>
              <a:t>3. The scarecrow </a:t>
            </a:r>
            <a:r>
              <a:rPr lang="en-US" sz="3200" b="1" dirty="0" smtClean="0">
                <a:solidFill>
                  <a:srgbClr val="000066"/>
                </a:solidFill>
              </a:rPr>
              <a:t>was mistrust of His Lord.</a:t>
            </a:r>
            <a:endParaRPr lang="en-US" sz="3200" dirty="0" smtClean="0">
              <a:solidFill>
                <a:srgbClr val="000066"/>
              </a:solidFill>
            </a:endParaRPr>
          </a:p>
          <a:p>
            <a:r>
              <a:rPr lang="en-US" sz="3200" dirty="0" smtClean="0">
                <a:solidFill>
                  <a:srgbClr val="000066"/>
                </a:solidFill>
              </a:rPr>
              <a:t>We hear him say that his Master is a hard man (vs. 24). It’s another way of saying “Master, you’re not fair, you’re not just.”</a:t>
            </a:r>
            <a:endParaRPr lang="en-US" sz="3200" dirty="0">
              <a:solidFill>
                <a:srgbClr val="000066"/>
              </a:solidFill>
            </a:endParaRPr>
          </a:p>
        </p:txBody>
      </p:sp>
      <p:pic>
        <p:nvPicPr>
          <p:cNvPr id="4" name="Picture 3" descr="scarecrow.jpg"/>
          <p:cNvPicPr>
            <a:picLocks noChangeAspect="1"/>
          </p:cNvPicPr>
          <p:nvPr/>
        </p:nvPicPr>
        <p:blipFill>
          <a:blip r:embed="rId2"/>
          <a:stretch>
            <a:fillRect/>
          </a:stretch>
        </p:blipFill>
        <p:spPr>
          <a:xfrm>
            <a:off x="147803" y="222031"/>
            <a:ext cx="1522905" cy="182748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9820" y="862542"/>
            <a:ext cx="7031421" cy="711359"/>
          </a:xfrm>
        </p:spPr>
        <p:txBody>
          <a:bodyPr/>
          <a:lstStyle/>
          <a:p>
            <a:pPr algn="ctr"/>
            <a:r>
              <a:rPr lang="en-US" sz="4400" b="1" dirty="0" smtClean="0">
                <a:solidFill>
                  <a:schemeClr val="accent4">
                    <a:lumMod val="50000"/>
                  </a:schemeClr>
                </a:solidFill>
              </a:rPr>
              <a:t>Harmless Scarecrows</a:t>
            </a:r>
            <a:endParaRPr lang="en-US" sz="4400" b="1" dirty="0">
              <a:solidFill>
                <a:schemeClr val="accent4">
                  <a:lumMod val="50000"/>
                </a:schemeClr>
              </a:solidFill>
            </a:endParaRPr>
          </a:p>
        </p:txBody>
      </p:sp>
      <p:sp>
        <p:nvSpPr>
          <p:cNvPr id="6" name="TextBox 5"/>
          <p:cNvSpPr txBox="1"/>
          <p:nvPr/>
        </p:nvSpPr>
        <p:spPr>
          <a:xfrm>
            <a:off x="409903" y="2354318"/>
            <a:ext cx="8418786" cy="4216539"/>
          </a:xfrm>
          <a:prstGeom prst="rect">
            <a:avLst/>
          </a:prstGeom>
          <a:noFill/>
        </p:spPr>
        <p:txBody>
          <a:bodyPr wrap="square" rtlCol="0">
            <a:spAutoFit/>
          </a:bodyPr>
          <a:lstStyle/>
          <a:p>
            <a:pPr lvl="0"/>
            <a:r>
              <a:rPr lang="en-US" sz="3600" b="1" dirty="0" smtClean="0">
                <a:solidFill>
                  <a:srgbClr val="000066"/>
                </a:solidFill>
              </a:rPr>
              <a:t>4. The </a:t>
            </a:r>
            <a:r>
              <a:rPr lang="en-US" sz="3600" b="1" dirty="0" smtClean="0">
                <a:solidFill>
                  <a:srgbClr val="000066"/>
                </a:solidFill>
              </a:rPr>
              <a:t>fourth scarecrow: the possibility of failure</a:t>
            </a:r>
            <a:r>
              <a:rPr lang="en-US" sz="3600" b="1" dirty="0" smtClean="0">
                <a:solidFill>
                  <a:srgbClr val="000066"/>
                </a:solidFill>
              </a:rPr>
              <a:t>.</a:t>
            </a:r>
          </a:p>
          <a:p>
            <a:r>
              <a:rPr lang="en-US" sz="3200" dirty="0" smtClean="0">
                <a:solidFill>
                  <a:srgbClr val="000066"/>
                </a:solidFill>
              </a:rPr>
              <a:t>Failure is one thing that can be achieved without effort. Failure is not stumbling </a:t>
            </a:r>
            <a:endParaRPr lang="en-US" sz="3200" dirty="0" smtClean="0">
              <a:solidFill>
                <a:srgbClr val="000066"/>
              </a:solidFill>
            </a:endParaRPr>
          </a:p>
          <a:p>
            <a:r>
              <a:rPr lang="en-US" sz="3200" dirty="0" smtClean="0">
                <a:solidFill>
                  <a:srgbClr val="000066"/>
                </a:solidFill>
              </a:rPr>
              <a:t>and </a:t>
            </a:r>
            <a:r>
              <a:rPr lang="en-US" sz="3200" dirty="0" smtClean="0">
                <a:solidFill>
                  <a:srgbClr val="000066"/>
                </a:solidFill>
              </a:rPr>
              <a:t>falling.  It's staying on the </a:t>
            </a:r>
            <a:endParaRPr lang="en-US" sz="3200" dirty="0" smtClean="0">
              <a:solidFill>
                <a:srgbClr val="000066"/>
              </a:solidFill>
            </a:endParaRPr>
          </a:p>
          <a:p>
            <a:r>
              <a:rPr lang="en-US" sz="3200" dirty="0" smtClean="0">
                <a:solidFill>
                  <a:srgbClr val="000066"/>
                </a:solidFill>
              </a:rPr>
              <a:t>floor</a:t>
            </a:r>
            <a:r>
              <a:rPr lang="en-US" sz="3200" dirty="0" smtClean="0">
                <a:solidFill>
                  <a:srgbClr val="000066"/>
                </a:solidFill>
              </a:rPr>
              <a:t>. </a:t>
            </a:r>
            <a:r>
              <a:rPr lang="en-US" sz="3200" dirty="0" smtClean="0">
                <a:solidFill>
                  <a:srgbClr val="000066"/>
                </a:solidFill>
              </a:rPr>
              <a:t>Failure </a:t>
            </a:r>
            <a:r>
              <a:rPr lang="en-US" sz="3200" dirty="0" smtClean="0">
                <a:solidFill>
                  <a:srgbClr val="000066"/>
                </a:solidFill>
              </a:rPr>
              <a:t>should be our </a:t>
            </a:r>
            <a:endParaRPr lang="en-US" sz="3200" dirty="0" smtClean="0">
              <a:solidFill>
                <a:srgbClr val="000066"/>
              </a:solidFill>
            </a:endParaRPr>
          </a:p>
          <a:p>
            <a:r>
              <a:rPr lang="en-US" sz="3200" dirty="0" smtClean="0">
                <a:solidFill>
                  <a:srgbClr val="000066"/>
                </a:solidFill>
              </a:rPr>
              <a:t>teacher</a:t>
            </a:r>
            <a:r>
              <a:rPr lang="en-US" sz="3200" dirty="0" smtClean="0">
                <a:solidFill>
                  <a:srgbClr val="000066"/>
                </a:solidFill>
              </a:rPr>
              <a:t>, </a:t>
            </a:r>
            <a:r>
              <a:rPr lang="en-US" sz="3200" dirty="0" smtClean="0">
                <a:solidFill>
                  <a:srgbClr val="000066"/>
                </a:solidFill>
              </a:rPr>
              <a:t>not </a:t>
            </a:r>
            <a:r>
              <a:rPr lang="en-US" sz="3200" dirty="0" smtClean="0">
                <a:solidFill>
                  <a:srgbClr val="000066"/>
                </a:solidFill>
              </a:rPr>
              <a:t>our undertaker.</a:t>
            </a:r>
          </a:p>
          <a:p>
            <a:pPr lvl="0"/>
            <a:endParaRPr lang="en-US" sz="3600" b="1" dirty="0">
              <a:solidFill>
                <a:srgbClr val="000066"/>
              </a:solidFill>
            </a:endParaRPr>
          </a:p>
        </p:txBody>
      </p:sp>
      <p:pic>
        <p:nvPicPr>
          <p:cNvPr id="4" name="Picture 3" descr="scarecrow.jpg"/>
          <p:cNvPicPr>
            <a:picLocks noChangeAspect="1"/>
          </p:cNvPicPr>
          <p:nvPr/>
        </p:nvPicPr>
        <p:blipFill>
          <a:blip r:embed="rId2"/>
          <a:stretch>
            <a:fillRect/>
          </a:stretch>
        </p:blipFill>
        <p:spPr>
          <a:xfrm>
            <a:off x="147803" y="222031"/>
            <a:ext cx="1522905" cy="182748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738" y="1313793"/>
            <a:ext cx="8639503" cy="5276193"/>
          </a:xfrm>
        </p:spPr>
        <p:txBody>
          <a:bodyPr/>
          <a:lstStyle/>
          <a:p>
            <a:r>
              <a:rPr lang="en-US" b="1" dirty="0" smtClean="0">
                <a:solidFill>
                  <a:srgbClr val="000066"/>
                </a:solidFill>
              </a:rPr>
              <a:t> They robbed him of usefulness. </a:t>
            </a:r>
            <a:r>
              <a:rPr lang="en-US" dirty="0" smtClean="0">
                <a:solidFill>
                  <a:srgbClr val="000066"/>
                </a:solidFill>
              </a:rPr>
              <a:t>He ended up doing nothing because he was frozen by fear into total uselessness.</a:t>
            </a:r>
            <a:br>
              <a:rPr lang="en-US" dirty="0" smtClean="0">
                <a:solidFill>
                  <a:srgbClr val="000066"/>
                </a:solidFill>
              </a:rPr>
            </a:br>
            <a:r>
              <a:rPr lang="en-US" dirty="0" smtClean="0">
                <a:solidFill>
                  <a:srgbClr val="000066"/>
                </a:solidFill>
              </a:rPr>
              <a:t/>
            </a:r>
            <a:br>
              <a:rPr lang="en-US" dirty="0" smtClean="0">
                <a:solidFill>
                  <a:srgbClr val="000066"/>
                </a:solidFill>
              </a:rPr>
            </a:br>
            <a:r>
              <a:rPr lang="en-US" b="1" dirty="0" smtClean="0">
                <a:solidFill>
                  <a:srgbClr val="000066"/>
                </a:solidFill>
              </a:rPr>
              <a:t>They robbed him of the joy of service to His Master and fellowman.</a:t>
            </a: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b="1" dirty="0" smtClean="0">
                <a:solidFill>
                  <a:srgbClr val="000066"/>
                </a:solidFill>
              </a:rPr>
              <a:t>They robbed him of any growth </a:t>
            </a:r>
            <a:br>
              <a:rPr lang="en-US" b="1" dirty="0" smtClean="0">
                <a:solidFill>
                  <a:srgbClr val="000066"/>
                </a:solidFill>
              </a:rPr>
            </a:br>
            <a:r>
              <a:rPr lang="en-US" b="1" dirty="0" smtClean="0">
                <a:solidFill>
                  <a:srgbClr val="000066"/>
                </a:solidFill>
              </a:rPr>
              <a:t>through experience. </a:t>
            </a:r>
            <a:r>
              <a:rPr lang="en-US" dirty="0" smtClean="0">
                <a:solidFill>
                  <a:srgbClr val="000066"/>
                </a:solidFill>
              </a:rPr>
              <a:t/>
            </a:r>
            <a:br>
              <a:rPr lang="en-US" dirty="0" smtClean="0">
                <a:solidFill>
                  <a:srgbClr val="000066"/>
                </a:solidFill>
              </a:rPr>
            </a:br>
            <a:endParaRPr lang="en-US" b="1" dirty="0">
              <a:solidFill>
                <a:srgbClr val="000066"/>
              </a:solidFill>
            </a:endParaRPr>
          </a:p>
        </p:txBody>
      </p:sp>
      <p:sp>
        <p:nvSpPr>
          <p:cNvPr id="5" name="TextBox 4"/>
          <p:cNvSpPr txBox="1"/>
          <p:nvPr/>
        </p:nvSpPr>
        <p:spPr>
          <a:xfrm>
            <a:off x="483476" y="367861"/>
            <a:ext cx="8187558" cy="584775"/>
          </a:xfrm>
          <a:prstGeom prst="rect">
            <a:avLst/>
          </a:prstGeom>
          <a:noFill/>
        </p:spPr>
        <p:txBody>
          <a:bodyPr wrap="square" rtlCol="0">
            <a:spAutoFit/>
          </a:bodyPr>
          <a:lstStyle/>
          <a:p>
            <a:pPr algn="ctr"/>
            <a:r>
              <a:rPr lang="en-US" sz="3200" b="1" u="sng" dirty="0" smtClean="0">
                <a:solidFill>
                  <a:srgbClr val="000066"/>
                </a:solidFill>
              </a:rPr>
              <a:t>How did </a:t>
            </a:r>
            <a:r>
              <a:rPr lang="en-US" sz="3200" b="1" u="sng" dirty="0" smtClean="0">
                <a:solidFill>
                  <a:srgbClr val="000066"/>
                </a:solidFill>
              </a:rPr>
              <a:t>the scarecrows </a:t>
            </a:r>
            <a:r>
              <a:rPr lang="en-US" sz="3200" b="1" u="sng" dirty="0" smtClean="0">
                <a:solidFill>
                  <a:srgbClr val="000066"/>
                </a:solidFill>
              </a:rPr>
              <a:t>rob the man</a:t>
            </a:r>
            <a:r>
              <a:rPr lang="en-US" sz="3200" b="1" u="sng" dirty="0" smtClean="0">
                <a:solidFill>
                  <a:srgbClr val="000066"/>
                </a:solidFill>
              </a:rPr>
              <a:t>?</a:t>
            </a:r>
            <a:endParaRPr lang="en-US"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738" y="1313794"/>
            <a:ext cx="8639503" cy="3594538"/>
          </a:xfrm>
        </p:spPr>
        <p:txBody>
          <a:bodyPr/>
          <a:lstStyle/>
          <a:p>
            <a:r>
              <a:rPr lang="en-US" b="1" dirty="0" smtClean="0">
                <a:solidFill>
                  <a:srgbClr val="000066"/>
                </a:solidFill>
              </a:rPr>
              <a:t>They robbed him of that which he did possess.</a:t>
            </a: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b="1" dirty="0" smtClean="0">
                <a:solidFill>
                  <a:srgbClr val="000066"/>
                </a:solidFill>
              </a:rPr>
              <a:t>He </a:t>
            </a:r>
            <a:r>
              <a:rPr lang="en-US" b="1" dirty="0" smtClean="0">
                <a:solidFill>
                  <a:srgbClr val="000066"/>
                </a:solidFill>
              </a:rPr>
              <a:t>lost his destiny.</a:t>
            </a:r>
            <a:r>
              <a:rPr lang="en-US" dirty="0" smtClean="0">
                <a:solidFill>
                  <a:srgbClr val="000066"/>
                </a:solidFill>
              </a:rPr>
              <a:t/>
            </a:r>
            <a:br>
              <a:rPr lang="en-US" dirty="0" smtClean="0">
                <a:solidFill>
                  <a:srgbClr val="000066"/>
                </a:solidFill>
              </a:rPr>
            </a:br>
            <a:endParaRPr lang="en-US" b="1" dirty="0">
              <a:solidFill>
                <a:srgbClr val="000066"/>
              </a:solidFill>
            </a:endParaRPr>
          </a:p>
        </p:txBody>
      </p:sp>
      <p:sp>
        <p:nvSpPr>
          <p:cNvPr id="5" name="TextBox 4"/>
          <p:cNvSpPr txBox="1"/>
          <p:nvPr/>
        </p:nvSpPr>
        <p:spPr>
          <a:xfrm>
            <a:off x="483476" y="830316"/>
            <a:ext cx="8187558" cy="584775"/>
          </a:xfrm>
          <a:prstGeom prst="rect">
            <a:avLst/>
          </a:prstGeom>
          <a:noFill/>
        </p:spPr>
        <p:txBody>
          <a:bodyPr wrap="square" rtlCol="0">
            <a:spAutoFit/>
          </a:bodyPr>
          <a:lstStyle/>
          <a:p>
            <a:pPr algn="ctr"/>
            <a:r>
              <a:rPr lang="en-US" sz="3200" b="1" u="sng" dirty="0" smtClean="0">
                <a:solidFill>
                  <a:srgbClr val="000066"/>
                </a:solidFill>
              </a:rPr>
              <a:t>How did </a:t>
            </a:r>
            <a:r>
              <a:rPr lang="en-US" sz="3200" b="1" u="sng" dirty="0" smtClean="0">
                <a:solidFill>
                  <a:srgbClr val="000066"/>
                </a:solidFill>
              </a:rPr>
              <a:t>the scarecrows </a:t>
            </a:r>
            <a:r>
              <a:rPr lang="en-US" sz="3200" b="1" u="sng" dirty="0" smtClean="0">
                <a:solidFill>
                  <a:srgbClr val="000066"/>
                </a:solidFill>
              </a:rPr>
              <a:t>rob the man</a:t>
            </a:r>
            <a:r>
              <a:rPr lang="en-US" sz="3200" b="1" u="sng" dirty="0" smtClean="0">
                <a:solidFill>
                  <a:srgbClr val="000066"/>
                </a:solidFill>
              </a:rPr>
              <a:t>?</a:t>
            </a:r>
            <a:endParaRPr lang="en-US"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228" y="2270235"/>
            <a:ext cx="8639503" cy="882870"/>
          </a:xfrm>
        </p:spPr>
        <p:txBody>
          <a:bodyPr/>
          <a:lstStyle/>
          <a:p>
            <a:r>
              <a:rPr lang="en-US" b="1" dirty="0" smtClean="0">
                <a:solidFill>
                  <a:srgbClr val="000066"/>
                </a:solidFill>
              </a:rPr>
              <a:t>1. Make use of them. </a:t>
            </a:r>
            <a:r>
              <a:rPr lang="en-US" dirty="0" smtClean="0">
                <a:solidFill>
                  <a:srgbClr val="000066"/>
                </a:solidFill>
              </a:rPr>
              <a:t/>
            </a:r>
            <a:br>
              <a:rPr lang="en-US" dirty="0" smtClean="0">
                <a:solidFill>
                  <a:srgbClr val="000066"/>
                </a:solidFill>
              </a:rPr>
            </a:br>
            <a:endParaRPr lang="en-US" b="1" dirty="0">
              <a:solidFill>
                <a:srgbClr val="000066"/>
              </a:solidFill>
            </a:endParaRPr>
          </a:p>
        </p:txBody>
      </p:sp>
      <p:sp>
        <p:nvSpPr>
          <p:cNvPr id="5" name="TextBox 4"/>
          <p:cNvSpPr txBox="1"/>
          <p:nvPr/>
        </p:nvSpPr>
        <p:spPr>
          <a:xfrm>
            <a:off x="441435" y="504495"/>
            <a:ext cx="8187558" cy="1569660"/>
          </a:xfrm>
          <a:prstGeom prst="rect">
            <a:avLst/>
          </a:prstGeom>
          <a:noFill/>
        </p:spPr>
        <p:txBody>
          <a:bodyPr wrap="square" rtlCol="0">
            <a:spAutoFit/>
          </a:bodyPr>
          <a:lstStyle/>
          <a:p>
            <a:pPr algn="ctr"/>
            <a:r>
              <a:rPr lang="en-US" sz="3200" b="1" dirty="0" smtClean="0">
                <a:solidFill>
                  <a:srgbClr val="000066"/>
                </a:solidFill>
              </a:rPr>
              <a:t>We have scarecrows in our own lives; what is to be done about our scarecrows?</a:t>
            </a:r>
            <a:endParaRPr lang="en-US" sz="3200" b="1" dirty="0">
              <a:solidFill>
                <a:srgbClr val="000066"/>
              </a:solidFill>
            </a:endParaRPr>
          </a:p>
        </p:txBody>
      </p:sp>
      <p:sp>
        <p:nvSpPr>
          <p:cNvPr id="4" name="Title 1"/>
          <p:cNvSpPr txBox="1">
            <a:spLocks/>
          </p:cNvSpPr>
          <p:nvPr/>
        </p:nvSpPr>
        <p:spPr bwMode="gray">
          <a:xfrm>
            <a:off x="278523" y="2911366"/>
            <a:ext cx="8639503" cy="1870841"/>
          </a:xfrm>
          <a:prstGeom prst="rect">
            <a:avLst/>
          </a:prstGeom>
        </p:spPr>
        <p:txBody>
          <a:bodyPr vert="horz" lIns="91440" tIns="45720" rIns="91440" bIns="45720" rtlCol="0" anchor="ctr">
            <a:noAutofit/>
          </a:bodyPr>
          <a:lstStyle/>
          <a:p>
            <a:endParaRPr lang="en-US" sz="3200" dirty="0">
              <a:solidFill>
                <a:srgbClr val="000066"/>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228" y="2270235"/>
            <a:ext cx="8639503" cy="882869"/>
          </a:xfrm>
        </p:spPr>
        <p:txBody>
          <a:bodyPr/>
          <a:lstStyle/>
          <a:p>
            <a:r>
              <a:rPr lang="en-US" b="1" dirty="0" smtClean="0">
                <a:solidFill>
                  <a:srgbClr val="000066"/>
                </a:solidFill>
              </a:rPr>
              <a:t>1. Make use of them. </a:t>
            </a:r>
            <a:r>
              <a:rPr lang="en-US" dirty="0" smtClean="0">
                <a:solidFill>
                  <a:srgbClr val="000066"/>
                </a:solidFill>
              </a:rPr>
              <a:t/>
            </a:r>
            <a:br>
              <a:rPr lang="en-US" dirty="0" smtClean="0">
                <a:solidFill>
                  <a:srgbClr val="000066"/>
                </a:solidFill>
              </a:rPr>
            </a:br>
            <a:endParaRPr lang="en-US" b="1" dirty="0">
              <a:solidFill>
                <a:srgbClr val="000066"/>
              </a:solidFill>
            </a:endParaRPr>
          </a:p>
        </p:txBody>
      </p:sp>
      <p:sp>
        <p:nvSpPr>
          <p:cNvPr id="5" name="TextBox 4"/>
          <p:cNvSpPr txBox="1"/>
          <p:nvPr/>
        </p:nvSpPr>
        <p:spPr>
          <a:xfrm>
            <a:off x="441435" y="504495"/>
            <a:ext cx="8187558" cy="1569660"/>
          </a:xfrm>
          <a:prstGeom prst="rect">
            <a:avLst/>
          </a:prstGeom>
          <a:noFill/>
        </p:spPr>
        <p:txBody>
          <a:bodyPr wrap="square" rtlCol="0">
            <a:spAutoFit/>
          </a:bodyPr>
          <a:lstStyle/>
          <a:p>
            <a:pPr algn="ctr"/>
            <a:r>
              <a:rPr lang="en-US" sz="3200" b="1" dirty="0" smtClean="0">
                <a:solidFill>
                  <a:srgbClr val="000066"/>
                </a:solidFill>
              </a:rPr>
              <a:t>We have scarecrows in our own lives; what is to be done about our scarecrows?</a:t>
            </a:r>
            <a:endParaRPr lang="en-US" sz="3200" b="1" dirty="0">
              <a:solidFill>
                <a:srgbClr val="000066"/>
              </a:solidFill>
            </a:endParaRPr>
          </a:p>
        </p:txBody>
      </p:sp>
      <p:sp>
        <p:nvSpPr>
          <p:cNvPr id="4" name="Title 1"/>
          <p:cNvSpPr txBox="1">
            <a:spLocks/>
          </p:cNvSpPr>
          <p:nvPr/>
        </p:nvSpPr>
        <p:spPr bwMode="gray">
          <a:xfrm>
            <a:off x="278523" y="2911366"/>
            <a:ext cx="8639503" cy="1870841"/>
          </a:xfrm>
          <a:prstGeom prst="rect">
            <a:avLst/>
          </a:prstGeom>
        </p:spPr>
        <p:txBody>
          <a:bodyPr vert="horz" lIns="91440" tIns="45720" rIns="91440" bIns="45720" rtlCol="0" anchor="ctr">
            <a:noAutofit/>
          </a:bodyPr>
          <a:lstStyle/>
          <a:p>
            <a:r>
              <a:rPr lang="en-US" sz="3200" b="1" dirty="0" smtClean="0">
                <a:solidFill>
                  <a:srgbClr val="000066"/>
                </a:solidFill>
              </a:rPr>
              <a:t>2. Defy them. </a:t>
            </a:r>
            <a:r>
              <a:rPr lang="en-US" sz="3200" dirty="0" smtClean="0">
                <a:solidFill>
                  <a:srgbClr val="000066"/>
                </a:solidFill>
              </a:rPr>
              <a:t> The scarecrow </a:t>
            </a:r>
            <a:r>
              <a:rPr lang="en-US" sz="3200" dirty="0" smtClean="0">
                <a:solidFill>
                  <a:srgbClr val="000066"/>
                </a:solidFill>
              </a:rPr>
              <a:t>led </a:t>
            </a:r>
            <a:r>
              <a:rPr lang="en-US" sz="3200" dirty="0" smtClean="0">
                <a:solidFill>
                  <a:srgbClr val="000066"/>
                </a:solidFill>
              </a:rPr>
              <a:t>the blackbirds to the strawberry patch! How foolish for </a:t>
            </a:r>
            <a:r>
              <a:rPr lang="en-US" sz="3200" dirty="0" smtClean="0">
                <a:solidFill>
                  <a:srgbClr val="000066"/>
                </a:solidFill>
              </a:rPr>
              <a:t>them </a:t>
            </a:r>
            <a:r>
              <a:rPr lang="en-US" sz="3200" dirty="0" smtClean="0">
                <a:solidFill>
                  <a:srgbClr val="000066"/>
                </a:solidFill>
              </a:rPr>
              <a:t>not to claim  them.</a:t>
            </a:r>
            <a:endParaRPr lang="en-US" sz="3200" dirty="0">
              <a:solidFill>
                <a:srgbClr val="000066"/>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228" y="2270235"/>
            <a:ext cx="8639503" cy="882869"/>
          </a:xfrm>
        </p:spPr>
        <p:txBody>
          <a:bodyPr/>
          <a:lstStyle/>
          <a:p>
            <a:r>
              <a:rPr lang="en-US" b="1" dirty="0" smtClean="0">
                <a:solidFill>
                  <a:srgbClr val="000066"/>
                </a:solidFill>
              </a:rPr>
              <a:t>1. Make use of them. </a:t>
            </a:r>
            <a:r>
              <a:rPr lang="en-US" dirty="0" smtClean="0">
                <a:solidFill>
                  <a:srgbClr val="000066"/>
                </a:solidFill>
              </a:rPr>
              <a:t/>
            </a:r>
            <a:br>
              <a:rPr lang="en-US" dirty="0" smtClean="0">
                <a:solidFill>
                  <a:srgbClr val="000066"/>
                </a:solidFill>
              </a:rPr>
            </a:br>
            <a:endParaRPr lang="en-US" b="1" dirty="0">
              <a:solidFill>
                <a:srgbClr val="000066"/>
              </a:solidFill>
            </a:endParaRPr>
          </a:p>
        </p:txBody>
      </p:sp>
      <p:sp>
        <p:nvSpPr>
          <p:cNvPr id="5" name="TextBox 4"/>
          <p:cNvSpPr txBox="1"/>
          <p:nvPr/>
        </p:nvSpPr>
        <p:spPr>
          <a:xfrm>
            <a:off x="441435" y="504495"/>
            <a:ext cx="8187558" cy="1569660"/>
          </a:xfrm>
          <a:prstGeom prst="rect">
            <a:avLst/>
          </a:prstGeom>
          <a:noFill/>
        </p:spPr>
        <p:txBody>
          <a:bodyPr wrap="square" rtlCol="0">
            <a:spAutoFit/>
          </a:bodyPr>
          <a:lstStyle/>
          <a:p>
            <a:pPr algn="ctr"/>
            <a:r>
              <a:rPr lang="en-US" sz="3200" b="1" dirty="0" smtClean="0">
                <a:solidFill>
                  <a:srgbClr val="000066"/>
                </a:solidFill>
              </a:rPr>
              <a:t>We have scarecrows in our own lives; what is to be done about our scarecrows?</a:t>
            </a:r>
            <a:endParaRPr lang="en-US" sz="3200" b="1" dirty="0">
              <a:solidFill>
                <a:srgbClr val="000066"/>
              </a:solidFill>
            </a:endParaRPr>
          </a:p>
        </p:txBody>
      </p:sp>
      <p:sp>
        <p:nvSpPr>
          <p:cNvPr id="4" name="Title 1"/>
          <p:cNvSpPr txBox="1">
            <a:spLocks/>
          </p:cNvSpPr>
          <p:nvPr/>
        </p:nvSpPr>
        <p:spPr bwMode="gray">
          <a:xfrm>
            <a:off x="278523" y="2911366"/>
            <a:ext cx="8639503" cy="1870841"/>
          </a:xfrm>
          <a:prstGeom prst="rect">
            <a:avLst/>
          </a:prstGeom>
        </p:spPr>
        <p:txBody>
          <a:bodyPr vert="horz" lIns="91440" tIns="45720" rIns="91440" bIns="45720" rtlCol="0" anchor="ctr">
            <a:noAutofit/>
          </a:bodyPr>
          <a:lstStyle/>
          <a:p>
            <a:r>
              <a:rPr lang="en-US" sz="3200" b="1" dirty="0" smtClean="0">
                <a:solidFill>
                  <a:srgbClr val="000066"/>
                </a:solidFill>
              </a:rPr>
              <a:t>2. Defy them. </a:t>
            </a:r>
            <a:r>
              <a:rPr lang="en-US" sz="3200" dirty="0" smtClean="0">
                <a:solidFill>
                  <a:srgbClr val="000066"/>
                </a:solidFill>
              </a:rPr>
              <a:t> The scarecrow </a:t>
            </a:r>
            <a:r>
              <a:rPr lang="en-US" sz="3200" dirty="0" smtClean="0">
                <a:solidFill>
                  <a:srgbClr val="000066"/>
                </a:solidFill>
              </a:rPr>
              <a:t>led </a:t>
            </a:r>
            <a:r>
              <a:rPr lang="en-US" sz="3200" dirty="0" smtClean="0">
                <a:solidFill>
                  <a:srgbClr val="000066"/>
                </a:solidFill>
              </a:rPr>
              <a:t>the blackbirds to the strawberry patch! How foolish for </a:t>
            </a:r>
            <a:r>
              <a:rPr lang="en-US" sz="3200" dirty="0" smtClean="0">
                <a:solidFill>
                  <a:srgbClr val="000066"/>
                </a:solidFill>
              </a:rPr>
              <a:t>them </a:t>
            </a:r>
            <a:r>
              <a:rPr lang="en-US" sz="3200" dirty="0" smtClean="0">
                <a:solidFill>
                  <a:srgbClr val="000066"/>
                </a:solidFill>
              </a:rPr>
              <a:t>not to claim  them.</a:t>
            </a:r>
            <a:endParaRPr lang="en-US" sz="3200" dirty="0">
              <a:solidFill>
                <a:srgbClr val="000066"/>
              </a:solidFill>
            </a:endParaRPr>
          </a:p>
        </p:txBody>
      </p:sp>
      <p:sp>
        <p:nvSpPr>
          <p:cNvPr id="7" name="TextBox 6"/>
          <p:cNvSpPr txBox="1"/>
          <p:nvPr/>
        </p:nvSpPr>
        <p:spPr>
          <a:xfrm>
            <a:off x="357352" y="4834759"/>
            <a:ext cx="5454869" cy="1569660"/>
          </a:xfrm>
          <a:prstGeom prst="rect">
            <a:avLst/>
          </a:prstGeom>
          <a:noFill/>
        </p:spPr>
        <p:txBody>
          <a:bodyPr wrap="square" rtlCol="0">
            <a:spAutoFit/>
          </a:bodyPr>
          <a:lstStyle/>
          <a:p>
            <a:r>
              <a:rPr lang="en-US" sz="3200" b="1" dirty="0" smtClean="0">
                <a:solidFill>
                  <a:srgbClr val="000066"/>
                </a:solidFill>
              </a:rPr>
              <a:t>3. Realize scarecrows are harmless!</a:t>
            </a:r>
            <a:endParaRPr lang="en-US" sz="3200" dirty="0" smtClean="0">
              <a:solidFill>
                <a:srgbClr val="000066"/>
              </a:solidFill>
            </a:endParaRPr>
          </a:p>
          <a:p>
            <a:endParaRPr lang="en-US" sz="3200" dirty="0">
              <a:solidFill>
                <a:srgbClr val="000066"/>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tint val="100000"/>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157</TotalTime>
  <Words>423</Words>
  <Application>Microsoft Office PowerPoint</Application>
  <PresentationFormat>On-screen Show (4:3)</PresentationFormat>
  <Paragraphs>50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Ion Boardroom</vt:lpstr>
      <vt:lpstr>Slide 1</vt:lpstr>
      <vt:lpstr>Slide 2</vt:lpstr>
      <vt:lpstr>“Strawberries and Scarecrows”</vt:lpstr>
      <vt:lpstr>“Strawberries and Scarecrows”</vt:lpstr>
      <vt:lpstr>Harmless Scarecrows</vt:lpstr>
      <vt:lpstr>Harmless Scarecrows</vt:lpstr>
      <vt:lpstr>Harmless Scarecrows</vt:lpstr>
      <vt:lpstr>Harmless Scarecrows</vt:lpstr>
      <vt:lpstr> They robbed him of usefulness. He ended up doing nothing because he was frozen by fear into total uselessness.  They robbed him of the joy of service to His Master and fellowman.  They robbed him of any growth  through experience.  </vt:lpstr>
      <vt:lpstr>They robbed him of that which he did possess.  He lost his destiny. </vt:lpstr>
      <vt:lpstr>1. Make use of them.  </vt:lpstr>
      <vt:lpstr>1. Make use of them.  </vt:lpstr>
      <vt:lpstr>1. Make use of them.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Church has left the building</dc:title>
  <dc:creator>x</dc:creator>
  <cp:lastModifiedBy>Gary Davenport</cp:lastModifiedBy>
  <cp:revision>63</cp:revision>
  <dcterms:created xsi:type="dcterms:W3CDTF">2014-04-03T21:38:06Z</dcterms:created>
  <dcterms:modified xsi:type="dcterms:W3CDTF">2014-07-31T01:25:39Z</dcterms:modified>
</cp:coreProperties>
</file>